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319" r:id="rId3"/>
    <p:sldId id="257" r:id="rId4"/>
    <p:sldId id="263" r:id="rId5"/>
    <p:sldId id="320" r:id="rId6"/>
    <p:sldId id="261" r:id="rId7"/>
    <p:sldId id="262" r:id="rId8"/>
    <p:sldId id="265" r:id="rId9"/>
    <p:sldId id="285" r:id="rId10"/>
    <p:sldId id="267" r:id="rId11"/>
    <p:sldId id="268" r:id="rId12"/>
    <p:sldId id="260" r:id="rId13"/>
    <p:sldId id="264" r:id="rId14"/>
    <p:sldId id="287" r:id="rId15"/>
    <p:sldId id="280" r:id="rId16"/>
    <p:sldId id="271" r:id="rId17"/>
    <p:sldId id="270" r:id="rId18"/>
    <p:sldId id="269" r:id="rId19"/>
    <p:sldId id="300" r:id="rId20"/>
    <p:sldId id="274" r:id="rId21"/>
    <p:sldId id="276" r:id="rId22"/>
    <p:sldId id="277" r:id="rId23"/>
    <p:sldId id="279" r:id="rId24"/>
    <p:sldId id="278" r:id="rId25"/>
    <p:sldId id="296" r:id="rId26"/>
    <p:sldId id="281" r:id="rId27"/>
    <p:sldId id="282" r:id="rId28"/>
    <p:sldId id="290" r:id="rId29"/>
    <p:sldId id="291" r:id="rId30"/>
    <p:sldId id="299" r:id="rId31"/>
    <p:sldId id="292" r:id="rId32"/>
    <p:sldId id="293" r:id="rId33"/>
    <p:sldId id="297" r:id="rId34"/>
    <p:sldId id="298" r:id="rId35"/>
    <p:sldId id="301" r:id="rId36"/>
    <p:sldId id="308" r:id="rId37"/>
    <p:sldId id="307" r:id="rId38"/>
    <p:sldId id="306" r:id="rId39"/>
    <p:sldId id="303" r:id="rId40"/>
    <p:sldId id="304" r:id="rId41"/>
    <p:sldId id="302" r:id="rId42"/>
    <p:sldId id="305" r:id="rId43"/>
    <p:sldId id="310" r:id="rId44"/>
    <p:sldId id="318" r:id="rId45"/>
    <p:sldId id="313" r:id="rId46"/>
    <p:sldId id="272" r:id="rId47"/>
    <p:sldId id="314" r:id="rId48"/>
    <p:sldId id="273" r:id="rId49"/>
    <p:sldId id="312" r:id="rId50"/>
    <p:sldId id="317" r:id="rId51"/>
    <p:sldId id="284" r:id="rId52"/>
    <p:sldId id="311" r:id="rId53"/>
    <p:sldId id="266" r:id="rId54"/>
    <p:sldId id="294" r:id="rId55"/>
    <p:sldId id="289" r:id="rId56"/>
    <p:sldId id="288" r:id="rId57"/>
    <p:sldId id="309" r:id="rId58"/>
    <p:sldId id="295" r:id="rId5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3084" y="-12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E1C54-E579-4273-B91C-92429721B353}" type="datetimeFigureOut">
              <a:rPr lang="fr-FR" smtClean="0"/>
              <a:t>09/04/2014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536361-699D-4CA4-ADA4-2A21654166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7533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36361-699D-4CA4-ADA4-2A21654166C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9663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36361-699D-4CA4-ADA4-2A21654166CD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1889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0839F-3CE0-4C0B-945B-499EE8CB8F60}" type="datetimeFigureOut">
              <a:rPr lang="fr-FR" smtClean="0"/>
              <a:t>09/04/2014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0A3C9-60CB-4189-B24F-5BEF5F0476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7874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0839F-3CE0-4C0B-945B-499EE8CB8F60}" type="datetimeFigureOut">
              <a:rPr lang="fr-FR" smtClean="0"/>
              <a:t>09/04/2014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0A3C9-60CB-4189-B24F-5BEF5F0476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2997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0839F-3CE0-4C0B-945B-499EE8CB8F60}" type="datetimeFigureOut">
              <a:rPr lang="fr-FR" smtClean="0"/>
              <a:t>09/04/2014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0A3C9-60CB-4189-B24F-5BEF5F0476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9284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0839F-3CE0-4C0B-945B-499EE8CB8F60}" type="datetimeFigureOut">
              <a:rPr lang="fr-FR" smtClean="0"/>
              <a:t>09/04/2014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0A3C9-60CB-4189-B24F-5BEF5F0476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5251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0839F-3CE0-4C0B-945B-499EE8CB8F60}" type="datetimeFigureOut">
              <a:rPr lang="fr-FR" smtClean="0"/>
              <a:t>09/04/2014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0A3C9-60CB-4189-B24F-5BEF5F0476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4515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0839F-3CE0-4C0B-945B-499EE8CB8F60}" type="datetimeFigureOut">
              <a:rPr lang="fr-FR" smtClean="0"/>
              <a:t>09/04/2014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0A3C9-60CB-4189-B24F-5BEF5F0476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4449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0839F-3CE0-4C0B-945B-499EE8CB8F60}" type="datetimeFigureOut">
              <a:rPr lang="fr-FR" smtClean="0"/>
              <a:t>09/04/2014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0A3C9-60CB-4189-B24F-5BEF5F0476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3423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0839F-3CE0-4C0B-945B-499EE8CB8F60}" type="datetimeFigureOut">
              <a:rPr lang="fr-FR" smtClean="0"/>
              <a:t>09/04/2014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0A3C9-60CB-4189-B24F-5BEF5F0476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8902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0839F-3CE0-4C0B-945B-499EE8CB8F60}" type="datetimeFigureOut">
              <a:rPr lang="fr-FR" smtClean="0"/>
              <a:t>09/04/2014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0A3C9-60CB-4189-B24F-5BEF5F0476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866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0839F-3CE0-4C0B-945B-499EE8CB8F60}" type="datetimeFigureOut">
              <a:rPr lang="fr-FR" smtClean="0"/>
              <a:t>09/04/2014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0A3C9-60CB-4189-B24F-5BEF5F0476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7782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0839F-3CE0-4C0B-945B-499EE8CB8F60}" type="datetimeFigureOut">
              <a:rPr lang="fr-FR" smtClean="0"/>
              <a:t>09/04/2014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0A3C9-60CB-4189-B24F-5BEF5F0476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853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0839F-3CE0-4C0B-945B-499EE8CB8F60}" type="datetimeFigureOut">
              <a:rPr lang="fr-FR" smtClean="0"/>
              <a:t>09/04/2014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0A3C9-60CB-4189-B24F-5BEF5F0476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2211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1491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15862"/>
            <a:ext cx="3216357" cy="124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lum bright="19000"/>
          </a:blip>
          <a:srcRect/>
          <a:stretch>
            <a:fillRect/>
          </a:stretch>
        </p:blipFill>
        <p:spPr bwMode="auto">
          <a:xfrm>
            <a:off x="6012160" y="5599024"/>
            <a:ext cx="3131840" cy="1258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D:\Site web\ICOMC 2008\images-icomc\stMal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35829" y="5599024"/>
            <a:ext cx="3429024" cy="1258977"/>
          </a:xfrm>
          <a:prstGeom prst="rect">
            <a:avLst/>
          </a:prstGeom>
          <a:noFill/>
        </p:spPr>
      </p:pic>
      <p:pic>
        <p:nvPicPr>
          <p:cNvPr id="9" name="Picture 2" descr="E:\Photos Porn\Rennes_Sympo II_02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2" b="10690"/>
          <a:stretch/>
        </p:blipFill>
        <p:spPr bwMode="auto">
          <a:xfrm>
            <a:off x="0" y="1507578"/>
            <a:ext cx="9144000" cy="409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4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3316" name="Picture 4" descr="E:\Rongwei reduites\DSC_0033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58" t="40209" r="12414" b="53804"/>
          <a:stretch/>
        </p:blipFill>
        <p:spPr bwMode="auto">
          <a:xfrm>
            <a:off x="5009469" y="-27384"/>
            <a:ext cx="4099035" cy="36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E:\Rongwei reduites\DSC_0035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9" t="7680" r="8965" b="6417"/>
          <a:stretch/>
        </p:blipFill>
        <p:spPr bwMode="auto">
          <a:xfrm>
            <a:off x="0" y="-61505"/>
            <a:ext cx="4738812" cy="691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E:\Photos Porn\Rennes_Sympo II_09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9" r="9655" b="12892"/>
          <a:stretch/>
        </p:blipFill>
        <p:spPr bwMode="auto">
          <a:xfrm>
            <a:off x="4664351" y="-27383"/>
            <a:ext cx="4479649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E:\Rongwei reduites\DSC_0033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812" y="3951173"/>
            <a:ext cx="4405188" cy="290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64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4339" name="Picture 3" descr="E:\Rongwei reduites\DSC_0046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3" r="40518"/>
          <a:stretch/>
        </p:blipFill>
        <p:spPr bwMode="auto">
          <a:xfrm>
            <a:off x="0" y="0"/>
            <a:ext cx="4944264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E:\Photos Porn\Rennes_Sympo II_29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8" t="3362" r="42875" b="-3362"/>
          <a:stretch/>
        </p:blipFill>
        <p:spPr bwMode="auto">
          <a:xfrm>
            <a:off x="4788024" y="1"/>
            <a:ext cx="4355975" cy="649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E:\Photos Porn\Rennes_Sympo II_1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0" t="24529" r="31207" b="31252"/>
          <a:stretch/>
        </p:blipFill>
        <p:spPr bwMode="auto">
          <a:xfrm>
            <a:off x="6872932" y="4509120"/>
            <a:ext cx="2265934" cy="237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E:\Photos Porn\Rennes_Sympo II_1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7" t="21943" r="33361" b="26856"/>
          <a:stretch/>
        </p:blipFill>
        <p:spPr bwMode="auto">
          <a:xfrm>
            <a:off x="4606950" y="4509120"/>
            <a:ext cx="2285119" cy="233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49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E:\Photos Porn\Rennes_Sympo II_3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9"/>
          <a:stretch/>
        </p:blipFill>
        <p:spPr bwMode="auto">
          <a:xfrm>
            <a:off x="-255013" y="0"/>
            <a:ext cx="9399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30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²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42" name="Picture 2" descr="E:\Photos Porn\Rennes_Sympo II_05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84" t="24316" r="2796" b="22936"/>
          <a:stretch/>
        </p:blipFill>
        <p:spPr bwMode="auto">
          <a:xfrm>
            <a:off x="0" y="-99391"/>
            <a:ext cx="4890794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Rongwei reduites\DSC_0049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3" t="298" r="20862" b="-298"/>
          <a:stretch/>
        </p:blipFill>
        <p:spPr bwMode="auto">
          <a:xfrm>
            <a:off x="4761186" y="-99391"/>
            <a:ext cx="4382814" cy="696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08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122" name="Picture 2" descr="E:\Rongwei reduites\DSC_0054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6" t="10563" r="26423"/>
          <a:stretch/>
        </p:blipFill>
        <p:spPr bwMode="auto">
          <a:xfrm>
            <a:off x="-36512" y="-27384"/>
            <a:ext cx="351571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Rongwei reduites\DSC_0061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9" t="29305" r="28448" b="27448"/>
          <a:stretch/>
        </p:blipFill>
        <p:spPr bwMode="auto">
          <a:xfrm>
            <a:off x="3389779" y="-27384"/>
            <a:ext cx="5749969" cy="310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Photos Porn\Rennes_Sympo II_2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3" r="9138" b="36166"/>
          <a:stretch/>
        </p:blipFill>
        <p:spPr bwMode="auto">
          <a:xfrm>
            <a:off x="3389778" y="2945447"/>
            <a:ext cx="5759719" cy="389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12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6626" name="Picture 2" descr="E:\Photos Porn\Rennes_Sympo II_2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9"/>
          <a:stretch/>
        </p:blipFill>
        <p:spPr bwMode="auto">
          <a:xfrm>
            <a:off x="-1" y="12576"/>
            <a:ext cx="9470287" cy="684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86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7410" name="Picture 2" descr="E:\Rongwei reduites\DSC_0065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72" t="14467" r="22779"/>
          <a:stretch/>
        </p:blipFill>
        <p:spPr bwMode="auto">
          <a:xfrm>
            <a:off x="-36512" y="0"/>
            <a:ext cx="4566503" cy="698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E:\Photos Porn\Rennes_Sympo II_1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0" t="15479" r="11207" b="5086"/>
          <a:stretch/>
        </p:blipFill>
        <p:spPr bwMode="auto">
          <a:xfrm>
            <a:off x="3835502" y="7119"/>
            <a:ext cx="5308497" cy="376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E:\Photos Porn\Rennes_Sympo II_39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32" r="-15434"/>
          <a:stretch/>
        </p:blipFill>
        <p:spPr bwMode="auto">
          <a:xfrm>
            <a:off x="3885501" y="3774706"/>
            <a:ext cx="6012159" cy="311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43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Photos Porn\Rennes_Sympo II_1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8" r="1"/>
          <a:stretch/>
        </p:blipFill>
        <p:spPr bwMode="auto">
          <a:xfrm>
            <a:off x="-324544" y="-13150"/>
            <a:ext cx="9454387" cy="687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60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Photos Porn\Rennes_Sympo II_1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3" r="21724"/>
          <a:stretch/>
        </p:blipFill>
        <p:spPr bwMode="auto">
          <a:xfrm>
            <a:off x="0" y="-1"/>
            <a:ext cx="508965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E:\Rongwei reduites\DSC_0067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3" r="16551"/>
          <a:stretch/>
        </p:blipFill>
        <p:spPr bwMode="auto">
          <a:xfrm>
            <a:off x="4855779" y="-27384"/>
            <a:ext cx="432473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55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Photos Porn\Rennes_Sympo II_4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9" r="13453"/>
          <a:stretch/>
        </p:blipFill>
        <p:spPr bwMode="auto">
          <a:xfrm>
            <a:off x="0" y="0"/>
            <a:ext cx="5018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E:\Rongwei reduites\DSC_0154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2" r="34493"/>
          <a:stretch/>
        </p:blipFill>
        <p:spPr bwMode="auto">
          <a:xfrm>
            <a:off x="4997196" y="-1"/>
            <a:ext cx="4146804" cy="692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4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E:\Photos Porn\Rennes_Sympo II_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619"/>
            <a:ext cx="9144000" cy="609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48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Photos Porn\Rennes_Sympo II_2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1" r="22069"/>
          <a:stretch/>
        </p:blipFill>
        <p:spPr bwMode="auto">
          <a:xfrm>
            <a:off x="-3448" y="0"/>
            <a:ext cx="4791472" cy="699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E:\Photos Porn\Rennes_Sympo II_27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9" r="23448"/>
          <a:stretch/>
        </p:blipFill>
        <p:spPr bwMode="auto">
          <a:xfrm>
            <a:off x="4308734" y="-10815"/>
            <a:ext cx="4818543" cy="711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6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Photos Porn\Rennes_Sympo II_22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" t="3362" r="5550" b="-3362"/>
          <a:stretch/>
        </p:blipFill>
        <p:spPr bwMode="auto">
          <a:xfrm>
            <a:off x="1" y="0"/>
            <a:ext cx="9180512" cy="711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65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Photos Porn\Rennes_Sympo II_2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"/>
          <a:stretch/>
        </p:blipFill>
        <p:spPr bwMode="auto">
          <a:xfrm>
            <a:off x="0" y="0"/>
            <a:ext cx="93094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E:\Rongwei reduites\DSC_0189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7" t="24359" r="38793" b="45184"/>
          <a:stretch/>
        </p:blipFill>
        <p:spPr bwMode="auto">
          <a:xfrm>
            <a:off x="5938410" y="4581128"/>
            <a:ext cx="3386118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Photos Porn\Rennes_Sympo II_22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9" t="14961" r="16897"/>
          <a:stretch/>
        </p:blipFill>
        <p:spPr bwMode="auto">
          <a:xfrm>
            <a:off x="5938410" y="0"/>
            <a:ext cx="3431124" cy="291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31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Photos Porn\Rennes_Sympo II_26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3" r="3449"/>
          <a:stretch/>
        </p:blipFill>
        <p:spPr bwMode="auto">
          <a:xfrm>
            <a:off x="0" y="-99392"/>
            <a:ext cx="9396536" cy="708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72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E:\Photos Porn\Rennes_Sympo II_27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80" t="882" r="11283" b="-882"/>
          <a:stretch/>
        </p:blipFill>
        <p:spPr bwMode="auto">
          <a:xfrm>
            <a:off x="-396552" y="-27384"/>
            <a:ext cx="948996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E:\Photos Porn\Rennes_Sympo II_26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9" t="10824" r="25517"/>
          <a:stretch/>
        </p:blipFill>
        <p:spPr bwMode="auto">
          <a:xfrm>
            <a:off x="6887769" y="3966586"/>
            <a:ext cx="2256231" cy="287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74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Rongwei reduites\DSC_0322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" r="5844"/>
          <a:stretch/>
        </p:blipFill>
        <p:spPr bwMode="auto">
          <a:xfrm>
            <a:off x="-31090" y="0"/>
            <a:ext cx="9175090" cy="688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1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Photos Porn\Rennes_Sympo II_3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6" t="12376" r="52586"/>
          <a:stretch/>
        </p:blipFill>
        <p:spPr bwMode="auto">
          <a:xfrm>
            <a:off x="3448" y="-25775"/>
            <a:ext cx="4136504" cy="707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E:\Photos Porn\Rennes_Sympo II_3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6" r="40432"/>
          <a:stretch/>
        </p:blipFill>
        <p:spPr bwMode="auto">
          <a:xfrm>
            <a:off x="4139952" y="0"/>
            <a:ext cx="5004048" cy="688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15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E:\Rongwei reduites\DSC_0253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9" t="11344" r="26145"/>
          <a:stretch/>
        </p:blipFill>
        <p:spPr bwMode="auto">
          <a:xfrm>
            <a:off x="-1" y="0"/>
            <a:ext cx="4209393" cy="684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E:\Rongwei reduites\DSC_0251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7" t="14207" r="37414"/>
          <a:stretch/>
        </p:blipFill>
        <p:spPr bwMode="auto">
          <a:xfrm>
            <a:off x="4209392" y="-19898"/>
            <a:ext cx="4934608" cy="703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62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Photos Porn\Rennes_Sympo II_35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" r="555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16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Photos Porn\Rennes_Sympo II_3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5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Rongwei reduites\DSC_0293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8" t="20195" r="33448" b="28785"/>
          <a:stretch/>
        </p:blipFill>
        <p:spPr bwMode="auto">
          <a:xfrm>
            <a:off x="6444208" y="1504"/>
            <a:ext cx="2794713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:\Rongwei reduites\DSC_0294_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3" t="18893" r="33442" b="32689"/>
          <a:stretch/>
        </p:blipFill>
        <p:spPr bwMode="auto">
          <a:xfrm>
            <a:off x="4572571" y="2132856"/>
            <a:ext cx="4607941" cy="293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E:\Photos Porn\Rennes_Sympo II_37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55" t="31253" r="21379" b="44699"/>
          <a:stretch/>
        </p:blipFill>
        <p:spPr bwMode="auto">
          <a:xfrm>
            <a:off x="3558634" y="0"/>
            <a:ext cx="3187817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E:\Photos Porn\Rennes_Sympo II_35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2" t="11248" r="29524" b="47211"/>
          <a:stretch/>
        </p:blipFill>
        <p:spPr bwMode="auto">
          <a:xfrm>
            <a:off x="4572571" y="4325378"/>
            <a:ext cx="4607941" cy="253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07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Photos Porn\Rennes_Sympo II_0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2" t="22845" r="59324" b="8982"/>
          <a:stretch/>
        </p:blipFill>
        <p:spPr bwMode="auto">
          <a:xfrm>
            <a:off x="0" y="160"/>
            <a:ext cx="5199797" cy="685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Photos Porn\Rennes_Sympo II_0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4"/>
          <a:stretch/>
        </p:blipFill>
        <p:spPr bwMode="auto">
          <a:xfrm>
            <a:off x="5104263" y="27384"/>
            <a:ext cx="40762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72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Photos Porn\Rennes_Sympo II_4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" r="5550"/>
          <a:stretch/>
        </p:blipFill>
        <p:spPr bwMode="auto">
          <a:xfrm>
            <a:off x="3812" y="-1"/>
            <a:ext cx="9248708" cy="693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99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Photos Porn\Rennes_Sympo II_37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" r="555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66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E:\Photos Porn\Rennes_Sympo II_3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27384"/>
            <a:ext cx="4572571" cy="690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E:\Photos Porn\Rennes_Sympo II_4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1721"/>
          <a:stretch/>
        </p:blipFill>
        <p:spPr bwMode="auto">
          <a:xfrm>
            <a:off x="-571" y="-21081"/>
            <a:ext cx="31221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E:\Photos Porn\Rennes_Sympo II_4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5" r="13795"/>
          <a:stretch/>
        </p:blipFill>
        <p:spPr bwMode="auto">
          <a:xfrm>
            <a:off x="5912068" y="-6638"/>
            <a:ext cx="3231932" cy="690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Rongwei reduites\DSC_0331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7" t="15862" r="20316"/>
          <a:stretch/>
        </p:blipFill>
        <p:spPr bwMode="auto">
          <a:xfrm>
            <a:off x="-1" y="0"/>
            <a:ext cx="595166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E:\Photos Porn\Rennes_Sympo II_46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17931" b="27127"/>
          <a:stretch/>
        </p:blipFill>
        <p:spPr bwMode="auto">
          <a:xfrm>
            <a:off x="5951661" y="1"/>
            <a:ext cx="3215652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E:\Photos Porn\Rennes_Sympo II_46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38" r="27373" b="43219"/>
          <a:stretch/>
        </p:blipFill>
        <p:spPr bwMode="auto">
          <a:xfrm>
            <a:off x="5652120" y="3009711"/>
            <a:ext cx="3491880" cy="389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Rongwei reduites\DSC_0335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6" t="8590" r="28132" b="-8590"/>
          <a:stretch/>
        </p:blipFill>
        <p:spPr bwMode="auto">
          <a:xfrm>
            <a:off x="0" y="-1"/>
            <a:ext cx="4211960" cy="763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E:\Photos Porn\Rennes_Sympo II_48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3" r="18587"/>
          <a:stretch/>
        </p:blipFill>
        <p:spPr bwMode="auto">
          <a:xfrm>
            <a:off x="4211959" y="-2"/>
            <a:ext cx="493204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4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Photos Porn\Rennes_Sympo II_45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" r="555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91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Photos Porn\Rennes_Sympo II_4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" r="5550"/>
          <a:stretch/>
        </p:blipFill>
        <p:spPr bwMode="auto">
          <a:xfrm>
            <a:off x="-21264" y="-1"/>
            <a:ext cx="9165263" cy="687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70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:\Photos Porn\Rennes_Sympo II_45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" r="555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36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Photos Porn\Rennes_Sympo II_463 r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" r="5535"/>
          <a:stretch/>
        </p:blipFill>
        <p:spPr bwMode="auto">
          <a:xfrm>
            <a:off x="264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0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Rongwei reduites\DSC_0351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4" t="11790" r="7593"/>
          <a:stretch/>
        </p:blipFill>
        <p:spPr bwMode="auto">
          <a:xfrm>
            <a:off x="-1" y="-1"/>
            <a:ext cx="9144001" cy="695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76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218" name="Picture 2" descr="E:\Photos Porn\Rennes_Sympo II_0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9" t="16554"/>
          <a:stretch/>
        </p:blipFill>
        <p:spPr bwMode="auto">
          <a:xfrm>
            <a:off x="0" y="1"/>
            <a:ext cx="9144000" cy="684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66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Rongwei reduites\DSC_0354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" r="5844"/>
          <a:stretch/>
        </p:blipFill>
        <p:spPr bwMode="auto">
          <a:xfrm>
            <a:off x="0" y="663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85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Rongwei reduites\DSC_0348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2" r="12060"/>
          <a:stretch/>
        </p:blipFill>
        <p:spPr bwMode="auto">
          <a:xfrm>
            <a:off x="-108521" y="0"/>
            <a:ext cx="9276523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60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Rongwei reduites\DSC_0359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" t="-531" r="7741" b="531"/>
          <a:stretch/>
        </p:blipFill>
        <p:spPr bwMode="auto">
          <a:xfrm>
            <a:off x="-1" y="-99392"/>
            <a:ext cx="9276523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34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:\Rongwei reduites\DSC_0196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6" r="33793"/>
          <a:stretch/>
        </p:blipFill>
        <p:spPr bwMode="auto">
          <a:xfrm>
            <a:off x="-1" y="0"/>
            <a:ext cx="51797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E:\Rongwei reduites\DSC_0343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0" t="6618" r="28103" b="-6618"/>
          <a:stretch/>
        </p:blipFill>
        <p:spPr bwMode="auto">
          <a:xfrm>
            <a:off x="4367048" y="0"/>
            <a:ext cx="4776952" cy="738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90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Photos Porn\Rennes_Sympo II_0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" r="555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15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E:\Photos Porn\Rennes_Sympo II_1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" r="555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1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Rongwei reduites\DSC_0100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8" r="5828"/>
          <a:stretch/>
        </p:blipFill>
        <p:spPr bwMode="auto">
          <a:xfrm>
            <a:off x="0" y="-27384"/>
            <a:ext cx="9144000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34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:\Photos Porn\Rennes_Sympo II_1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" r="5550"/>
          <a:stretch/>
        </p:blipFill>
        <p:spPr bwMode="auto">
          <a:xfrm>
            <a:off x="0" y="539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85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Photos Porn\Rennes_Sympo II_1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6" t="10377" r="22414" b="45175"/>
          <a:stretch/>
        </p:blipFill>
        <p:spPr bwMode="auto">
          <a:xfrm>
            <a:off x="1" y="1"/>
            <a:ext cx="4644008" cy="226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E:\Photos Porn\Rennes_Sympo II_2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6" t="16513" r="10517" b="18382"/>
          <a:stretch/>
        </p:blipFill>
        <p:spPr bwMode="auto">
          <a:xfrm>
            <a:off x="1" y="2269741"/>
            <a:ext cx="4644008" cy="264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E:\Photos Porn\Rennes_Sympo II_1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2117526"/>
            <a:ext cx="4601144" cy="280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E:\Photos Porn\Rennes_Sympo II_19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7" t="19099" r="16897" b="29959"/>
          <a:stretch/>
        </p:blipFill>
        <p:spPr bwMode="auto">
          <a:xfrm>
            <a:off x="4644008" y="1"/>
            <a:ext cx="4576860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E:\Photos Porn\Rennes_Sympo II_18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6" b="47320"/>
          <a:stretch/>
        </p:blipFill>
        <p:spPr bwMode="auto">
          <a:xfrm>
            <a:off x="-6819" y="4577727"/>
            <a:ext cx="7740429" cy="228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E:\Rongwei reduites\DSC_0111_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" r="76207" b="64187"/>
          <a:stretch/>
        </p:blipFill>
        <p:spPr bwMode="auto">
          <a:xfrm>
            <a:off x="7409793" y="4577727"/>
            <a:ext cx="1734207" cy="228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74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Rongwei reduites\DSC_0107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9" t="13167" r="9631" b="37895"/>
          <a:stretch/>
        </p:blipFill>
        <p:spPr bwMode="auto">
          <a:xfrm>
            <a:off x="-107986" y="0"/>
            <a:ext cx="9251986" cy="318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E:\Photos Porn\Rennes_Sympo II_18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8" b="34614"/>
          <a:stretch/>
        </p:blipFill>
        <p:spPr bwMode="auto">
          <a:xfrm>
            <a:off x="-23026" y="3153104"/>
            <a:ext cx="9144000" cy="370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19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098" name="Picture 2" descr="E:\Rongwei reduites\DSC_0004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" r="5844"/>
          <a:stretch/>
        </p:blipFill>
        <p:spPr bwMode="auto">
          <a:xfrm>
            <a:off x="-1" y="0"/>
            <a:ext cx="9276523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50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E:\Photos Porn\Rennes_Sympo II_15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76" t="14932" r="256" b="10535"/>
          <a:stretch/>
        </p:blipFill>
        <p:spPr bwMode="auto">
          <a:xfrm>
            <a:off x="-299545" y="-427538"/>
            <a:ext cx="9420122" cy="477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E:\Rongwei reduites\DSC_0141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2" t="24880" r="42931" b="33210"/>
          <a:stretch/>
        </p:blipFill>
        <p:spPr bwMode="auto">
          <a:xfrm>
            <a:off x="-35343" y="4347136"/>
            <a:ext cx="3373820" cy="253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E:\Rongwei reduites\DSC_0134_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8" t="20944" r="30172" b="39637"/>
          <a:stretch/>
        </p:blipFill>
        <p:spPr bwMode="auto">
          <a:xfrm>
            <a:off x="3354683" y="4347136"/>
            <a:ext cx="5765894" cy="253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36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Rongwei reduites\DSC_0023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 t="16811" r="18104" b="20194"/>
          <a:stretch/>
        </p:blipFill>
        <p:spPr bwMode="auto">
          <a:xfrm>
            <a:off x="-36512" y="-27383"/>
            <a:ext cx="3673336" cy="225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Photos Porn\Rennes_Sympo II_4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608" y="-6638"/>
            <a:ext cx="3106904" cy="465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Photos Porn\Rennes_Sympo II_4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676" y="4049676"/>
            <a:ext cx="4211960" cy="280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Rongwei reduites\DSC_0195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473" y="-6639"/>
            <a:ext cx="2615077" cy="222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Photos Porn\Rennes_Sympo II_34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0" b="55861"/>
          <a:stretch/>
        </p:blipFill>
        <p:spPr bwMode="auto">
          <a:xfrm>
            <a:off x="1628979" y="2223117"/>
            <a:ext cx="4572571" cy="206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Photos Porn\Rennes_Sympo II_34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8" t="6945" r="33579" b="46527"/>
          <a:stretch/>
        </p:blipFill>
        <p:spPr bwMode="auto">
          <a:xfrm>
            <a:off x="1331640" y="4256160"/>
            <a:ext cx="3600036" cy="259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:\Photos Porn\Rennes_Sympo II_23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8621" b="13796"/>
          <a:stretch/>
        </p:blipFill>
        <p:spPr bwMode="auto">
          <a:xfrm>
            <a:off x="-36512" y="2223117"/>
            <a:ext cx="2286286" cy="463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93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E:\Photos Porn\Rennes_Sympo II_2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59300"/>
            <a:ext cx="3722337" cy="248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E:\Photos Porn\Rennes_Sympo II_2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8012" cy="247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E:\Photos Porn\Rennes_Sympo II_1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0" t="6427" r="29655" b="40563"/>
          <a:stretch/>
        </p:blipFill>
        <p:spPr bwMode="auto">
          <a:xfrm>
            <a:off x="3683301" y="0"/>
            <a:ext cx="5460699" cy="357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 descr="E:\Photos Porn\Rennes_Sympo II_05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2" t="20490" r="23778" b="38800"/>
          <a:stretch/>
        </p:blipFill>
        <p:spPr bwMode="auto">
          <a:xfrm>
            <a:off x="-36512" y="4941168"/>
            <a:ext cx="4005943" cy="195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Rongwei reduites\DSC_0040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336" y="3312611"/>
            <a:ext cx="5407144" cy="358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27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Photos Porn\Rennes_Sympo II_1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18861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E:\Photos Porn\Rennes_Sympo II_1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0" r="870"/>
          <a:stretch/>
        </p:blipFill>
        <p:spPr bwMode="auto">
          <a:xfrm>
            <a:off x="-1" y="3385698"/>
            <a:ext cx="4571429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E:\Photos Porn\Rennes_Sympo II_2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567" y="0"/>
            <a:ext cx="2910433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E:\Photos Porn\Rennes_Sympo II_25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4" b="36350"/>
          <a:stretch/>
        </p:blipFill>
        <p:spPr bwMode="auto">
          <a:xfrm>
            <a:off x="4571429" y="3212976"/>
            <a:ext cx="4572571" cy="374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8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Rongwei reduites\DSC_0273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3"/>
          <a:stretch/>
        </p:blipFill>
        <p:spPr bwMode="auto">
          <a:xfrm>
            <a:off x="0" y="1052736"/>
            <a:ext cx="9144000" cy="440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7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70" name="Picture 2" descr="E:\Photos Porn\Rennes_Sympo II_3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3" t="-353" r="-2553" b="353"/>
          <a:stretch/>
        </p:blipFill>
        <p:spPr bwMode="auto">
          <a:xfrm>
            <a:off x="0" y="-99392"/>
            <a:ext cx="9468544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55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146" name="Picture 2" descr="E:\Photos Porn\Rennes_Sympo II_3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097"/>
            <a:ext cx="4608067" cy="691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Photos Porn\Rennes_Sympo II_3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-58446"/>
            <a:ext cx="4572571" cy="708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74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E:\Rongwei reduites\DSC_0271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51"/>
          <a:stretch/>
        </p:blipFill>
        <p:spPr bwMode="auto">
          <a:xfrm>
            <a:off x="20898" y="0"/>
            <a:ext cx="41910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E:\Rongwei reduites\DSC_0269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0"/>
            <a:ext cx="49516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44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Rongwei reduites\DSC_0281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" r="584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81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Photos Porn\Rennes_Sympo II_0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6" t="30960"/>
          <a:stretch/>
        </p:blipFill>
        <p:spPr bwMode="auto">
          <a:xfrm>
            <a:off x="0" y="11894"/>
            <a:ext cx="3301340" cy="420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Rongwei reduites\DSC_0008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1" t="-272" r="46663" b="272"/>
          <a:stretch/>
        </p:blipFill>
        <p:spPr bwMode="auto">
          <a:xfrm>
            <a:off x="5508104" y="-50861"/>
            <a:ext cx="3635896" cy="699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Photos Porn\Rennes_Sympo II_03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7" t="21026" r="13903" b="27162"/>
          <a:stretch/>
        </p:blipFill>
        <p:spPr bwMode="auto">
          <a:xfrm>
            <a:off x="0" y="4177263"/>
            <a:ext cx="5684244" cy="277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Rongwei reduites\DSC_0012_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6" t="29305" r="29052" b="35553"/>
          <a:stretch/>
        </p:blipFill>
        <p:spPr bwMode="auto">
          <a:xfrm>
            <a:off x="3059833" y="-51270"/>
            <a:ext cx="2448272" cy="212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Rongwei reduites\DSC_0011_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2" t="41541" r="42931" b="36073"/>
          <a:stretch/>
        </p:blipFill>
        <p:spPr bwMode="auto">
          <a:xfrm>
            <a:off x="3301339" y="2077075"/>
            <a:ext cx="2243733" cy="214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73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:\Rongwei reduites\DSC_0014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8" t="10309" r="37931" b="32950"/>
          <a:stretch/>
        </p:blipFill>
        <p:spPr bwMode="auto">
          <a:xfrm>
            <a:off x="4322908" y="2016202"/>
            <a:ext cx="4839789" cy="484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E:\Rongwei reduites\DSC_0015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3" r="21897"/>
          <a:stretch/>
        </p:blipFill>
        <p:spPr bwMode="auto">
          <a:xfrm>
            <a:off x="0" y="-1"/>
            <a:ext cx="432290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Rongwei reduites\DSC_0020_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55" t="35813" r="39655" b="34251"/>
          <a:stretch/>
        </p:blipFill>
        <p:spPr bwMode="auto">
          <a:xfrm>
            <a:off x="4218002" y="2083163"/>
            <a:ext cx="1699619" cy="162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Photos Porn\Rennes_Sympo II_04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3" t="20473" r="3621" b="31252"/>
          <a:stretch/>
        </p:blipFill>
        <p:spPr bwMode="auto">
          <a:xfrm>
            <a:off x="4218002" y="-27384"/>
            <a:ext cx="4925997" cy="204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77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Photos Porn\Rennes_Sympo II_07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3" t="21426" r="23794" b="46392"/>
          <a:stretch/>
        </p:blipFill>
        <p:spPr bwMode="auto">
          <a:xfrm>
            <a:off x="6415794" y="5058058"/>
            <a:ext cx="2729230" cy="180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E:\Photos Porn\Rennes_Sympo II_09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3" t="8755" r="42414" b="41079"/>
          <a:stretch/>
        </p:blipFill>
        <p:spPr bwMode="auto">
          <a:xfrm>
            <a:off x="4417715" y="4444886"/>
            <a:ext cx="2128786" cy="247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E:\Photos Porn\Rennes_Sympo II_08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2" t="25246" r="29236" b="-5079"/>
          <a:stretch/>
        </p:blipFill>
        <p:spPr bwMode="auto">
          <a:xfrm>
            <a:off x="0" y="0"/>
            <a:ext cx="3235302" cy="486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E:\Rongwei reduites\DSC_0024_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5" t="22560" r="25197"/>
          <a:stretch/>
        </p:blipFill>
        <p:spPr bwMode="auto">
          <a:xfrm>
            <a:off x="3235302" y="-1"/>
            <a:ext cx="5908698" cy="505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E:\Rongwei reduites\DSC_0030_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2" t="32169" r="35826" b="27910"/>
          <a:stretch/>
        </p:blipFill>
        <p:spPr bwMode="auto">
          <a:xfrm>
            <a:off x="0" y="4440225"/>
            <a:ext cx="4417715" cy="241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54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Rongwei reduites\DSC_0028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" r="584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41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3</Words>
  <Application>Microsoft Office PowerPoint</Application>
  <PresentationFormat>Affichage à l'écran (4:3)</PresentationFormat>
  <Paragraphs>3</Paragraphs>
  <Slides>58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58</vt:i4>
      </vt:variant>
    </vt:vector>
  </HeadingPairs>
  <TitlesOfParts>
    <vt:vector size="59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²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CDarcel</dc:creator>
  <cp:lastModifiedBy>CDarcel</cp:lastModifiedBy>
  <cp:revision>32</cp:revision>
  <dcterms:created xsi:type="dcterms:W3CDTF">2014-04-07T21:04:53Z</dcterms:created>
  <dcterms:modified xsi:type="dcterms:W3CDTF">2014-04-09T11:04:29Z</dcterms:modified>
</cp:coreProperties>
</file>